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8"/>
  </p:notesMasterIdLst>
  <p:sldIdLst>
    <p:sldId id="299" r:id="rId2"/>
    <p:sldId id="259" r:id="rId3"/>
    <p:sldId id="257" r:id="rId4"/>
    <p:sldId id="405" r:id="rId5"/>
    <p:sldId id="416" r:id="rId6"/>
    <p:sldId id="410" r:id="rId7"/>
    <p:sldId id="413" r:id="rId8"/>
    <p:sldId id="414" r:id="rId9"/>
    <p:sldId id="415" r:id="rId10"/>
    <p:sldId id="409" r:id="rId11"/>
    <p:sldId id="403" r:id="rId12"/>
    <p:sldId id="406" r:id="rId13"/>
    <p:sldId id="407" r:id="rId14"/>
    <p:sldId id="408" r:id="rId15"/>
    <p:sldId id="263" r:id="rId16"/>
    <p:sldId id="260" r:id="rId17"/>
  </p:sldIdLst>
  <p:sldSz cx="12192000" cy="6858000"/>
  <p:notesSz cx="6858000" cy="9144000"/>
  <p:custShowLst>
    <p:custShow name="Custom Show 1" id="0">
      <p:sldLst>
        <p:sld r:id="rId2"/>
        <p:sld r:id="rId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8CBCB-9D3E-4F5D-AEB0-51B267291A3B}" v="22" dt="2025-07-12T13:52:25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2494" autoAdjust="0"/>
  </p:normalViewPr>
  <p:slideViewPr>
    <p:cSldViewPr snapToGrid="0">
      <p:cViewPr varScale="1">
        <p:scale>
          <a:sx n="89" d="100"/>
          <a:sy n="89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D47FDEEF-D730-450C-AD80-806D0D58974C}" dt="2025-06-24T23:38:49.689" v="46" actId="20577"/>
          <ac:spMkLst>
            <pc:docMk/>
            <pc:sldMk cId="2347879454" sldId="405"/>
            <ac:spMk id="2" creationId="{0BEEEF39-7DBF-5077-134A-0BD6BCF00D1B}"/>
          </ac:spMkLst>
        </pc:spChg>
        <pc:spChg chg="mod">
          <ac:chgData name="Kristyna Ferris" userId="86aeac9f-971e-413b-9f78-ace434bd0a60" providerId="ADAL" clId="{D47FDEEF-D730-450C-AD80-806D0D58974C}" dt="2025-06-24T23:44:35.365" v="99" actId="113"/>
          <ac:spMkLst>
            <pc:docMk/>
            <pc:sldMk cId="2347879454" sldId="405"/>
            <ac:spMk id="7" creationId="{B8CB278E-3CA7-3D53-9FA5-53A048960050}"/>
          </ac:spMkLst>
        </pc:spChg>
        <pc:picChg chg="add mod">
          <ac:chgData name="Kristyna Ferris" userId="86aeac9f-971e-413b-9f78-ace434bd0a60" providerId="ADAL" clId="{D47FDEEF-D730-450C-AD80-806D0D58974C}" dt="2025-06-24T23:43:34.685" v="93" actId="1076"/>
          <ac:picMkLst>
            <pc:docMk/>
            <pc:sldMk cId="2347879454" sldId="405"/>
            <ac:picMk id="1029" creationId="{B53F332F-8C64-2FCD-D558-1C502DCAE6E4}"/>
          </ac:picMkLst>
        </pc:picChg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D47FDEEF-D730-450C-AD80-806D0D58974C}" dt="2025-06-25T00:00:01.685" v="436" actId="20577"/>
          <ac:spMkLst>
            <pc:docMk/>
            <pc:sldMk cId="1200374705" sldId="406"/>
            <ac:spMk id="7" creationId="{FF1A9F65-94E0-A5EB-7C47-6BF8C5F3F5CE}"/>
          </ac:spMkLst>
        </pc:spChg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  <pc:spChg chg="mod">
          <ac:chgData name="Kristyna Ferris" userId="86aeac9f-971e-413b-9f78-ace434bd0a60" providerId="ADAL" clId="{D47FDEEF-D730-450C-AD80-806D0D58974C}" dt="2025-06-25T00:00:33.723" v="440" actId="20577"/>
          <ac:spMkLst>
            <pc:docMk/>
            <pc:sldMk cId="3112785830" sldId="407"/>
            <ac:spMk id="7" creationId="{A4C93F26-EAEE-1F9D-ADF9-EC4584DD1305}"/>
          </ac:spMkLst>
        </pc:spChg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  <pc:spChg chg="mod">
          <ac:chgData name="Kristyna Ferris" userId="86aeac9f-971e-413b-9f78-ace434bd0a60" providerId="ADAL" clId="{D47FDEEF-D730-450C-AD80-806D0D58974C}" dt="2025-06-24T23:59:30.061" v="420" actId="114"/>
          <ac:spMkLst>
            <pc:docMk/>
            <pc:sldMk cId="2094379124" sldId="409"/>
            <ac:spMk id="7" creationId="{0CE6A1B5-9388-5A40-8149-6D2FB809A73D}"/>
          </ac:spMkLst>
        </pc:spChg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  <pc:picChg chg="add mod">
          <ac:chgData name="Kristyna Ferris" userId="86aeac9f-971e-413b-9f78-ace434bd0a60" providerId="ADAL" clId="{D47FDEEF-D730-450C-AD80-806D0D58974C}" dt="2025-06-24T23:46:05.325" v="167" actId="1076"/>
          <ac:picMkLst>
            <pc:docMk/>
            <pc:sldMk cId="3408236721" sldId="410"/>
            <ac:picMk id="2050" creationId="{35DA578F-54C9-E146-2245-8B50A5C4D152}"/>
          </ac:picMkLst>
        </pc:picChg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  <pc:spChg chg="mod">
          <ac:chgData name="Kristyna Ferris" userId="86aeac9f-971e-413b-9f78-ace434bd0a60" providerId="ADAL" clId="{D47FDEEF-D730-450C-AD80-806D0D58974C}" dt="2025-06-24T23:48:22.738" v="267" actId="20577"/>
          <ac:spMkLst>
            <pc:docMk/>
            <pc:sldMk cId="1845977226" sldId="413"/>
            <ac:spMk id="7" creationId="{4839543A-BC35-E5E5-5181-4716694AC731}"/>
          </ac:spMkLst>
        </pc:spChg>
        <pc:picChg chg="add mod">
          <ac:chgData name="Kristyna Ferris" userId="86aeac9f-971e-413b-9f78-ace434bd0a60" providerId="ADAL" clId="{D47FDEEF-D730-450C-AD80-806D0D58974C}" dt="2025-06-25T00:01:42.741" v="448" actId="14100"/>
          <ac:picMkLst>
            <pc:docMk/>
            <pc:sldMk cId="1845977226" sldId="413"/>
            <ac:picMk id="7170" creationId="{9405DFEA-2249-B7F8-2264-F49EE051A427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  <pc:spChg chg="mod">
          <ac:chgData name="Kristyna Ferris" userId="86aeac9f-971e-413b-9f78-ace434bd0a60" providerId="ADAL" clId="{D47FDEEF-D730-450C-AD80-806D0D58974C}" dt="2025-06-24T23:48:42.826" v="312" actId="20577"/>
          <ac:spMkLst>
            <pc:docMk/>
            <pc:sldMk cId="924196490" sldId="414"/>
            <ac:spMk id="2" creationId="{1505CD27-FFBA-EC68-5D1D-E17692A8703E}"/>
          </ac:spMkLst>
        </pc:spChg>
        <pc:picChg chg="add mod">
          <ac:chgData name="Kristyna Ferris" userId="86aeac9f-971e-413b-9f78-ace434bd0a60" providerId="ADAL" clId="{D47FDEEF-D730-450C-AD80-806D0D58974C}" dt="2025-06-24T23:51:12.337" v="321" actId="1076"/>
          <ac:picMkLst>
            <pc:docMk/>
            <pc:sldMk cId="924196490" sldId="414"/>
            <ac:picMk id="4098" creationId="{048B3950-E027-7493-E279-4FE755F367AF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  <pc:spChg chg="mod">
          <ac:chgData name="Kristyna Ferris" userId="86aeac9f-971e-413b-9f78-ace434bd0a60" providerId="ADAL" clId="{D47FDEEF-D730-450C-AD80-806D0D58974C}" dt="2025-06-24T23:52:03.172" v="401" actId="403"/>
          <ac:spMkLst>
            <pc:docMk/>
            <pc:sldMk cId="3219163276" sldId="415"/>
            <ac:spMk id="7" creationId="{4A29A05F-0406-8C04-D509-44A18AD9FD56}"/>
          </ac:spMkLst>
        </pc:spChg>
        <pc:picChg chg="add mod">
          <ac:chgData name="Kristyna Ferris" userId="86aeac9f-971e-413b-9f78-ace434bd0a60" providerId="ADAL" clId="{D47FDEEF-D730-450C-AD80-806D0D58974C}" dt="2025-06-24T23:57:01.837" v="406" actId="1076"/>
          <ac:picMkLst>
            <pc:docMk/>
            <pc:sldMk cId="3219163276" sldId="415"/>
            <ac:picMk id="5122" creationId="{A710CEDC-0A99-A66A-CBF4-52C47678337E}"/>
          </ac:picMkLst>
        </pc:pic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49:50.222" v="944" actId="20577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  <pc:picChg chg="add mod">
          <ac:chgData name="Kristyna Ferris" userId="86aeac9f-971e-413b-9f78-ace434bd0a60" providerId="ADAL" clId="{50C8CBCB-9D3E-4F5D-AEB0-51B267291A3B}" dt="2025-07-12T14:36:25.047" v="924" actId="14100"/>
          <ac:picMkLst>
            <pc:docMk/>
            <pc:sldMk cId="1345791448" sldId="263"/>
            <ac:picMk id="4" creationId="{F9368141-E5EF-4BB5-7A12-57480E4EC457}"/>
          </ac:picMkLst>
        </pc:picChg>
        <pc:picChg chg="del">
          <ac:chgData name="Kristyna Ferris" userId="86aeac9f-971e-413b-9f78-ace434bd0a60" providerId="ADAL" clId="{50C8CBCB-9D3E-4F5D-AEB0-51B267291A3B}" dt="2025-07-12T14:36:20.237" v="921" actId="478"/>
          <ac:picMkLst>
            <pc:docMk/>
            <pc:sldMk cId="1345791448" sldId="263"/>
            <ac:picMk id="5" creationId="{2EFF376B-30D0-C281-32B1-CEE5B9D1F580}"/>
          </ac:picMkLst>
        </pc:picChg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  <pc:spChg chg="mod">
          <ac:chgData name="Kristyna Ferris" userId="86aeac9f-971e-413b-9f78-ace434bd0a60" providerId="ADAL" clId="{50C8CBCB-9D3E-4F5D-AEB0-51B267291A3B}" dt="2025-07-12T13:17:40.302" v="0" actId="207"/>
          <ac:spMkLst>
            <pc:docMk/>
            <pc:sldMk cId="654139468" sldId="299"/>
            <ac:spMk id="4" creationId="{96B98EF1-60D6-3385-EDAB-FC60A760F0D8}"/>
          </ac:spMkLst>
        </pc:spChg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50C8CBCB-9D3E-4F5D-AEB0-51B267291A3B}" dt="2025-07-12T13:43:45.118" v="696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  <pc:spChg chg="del mod">
          <ac:chgData name="Kristyna Ferris" userId="86aeac9f-971e-413b-9f78-ace434bd0a60" providerId="ADAL" clId="{50C8CBCB-9D3E-4F5D-AEB0-51B267291A3B}" dt="2025-07-12T13:51:22.251" v="898" actId="478"/>
          <ac:spMkLst>
            <pc:docMk/>
            <pc:sldMk cId="3408236721" sldId="410"/>
            <ac:spMk id="7" creationId="{53DF27DE-5D7C-B907-02BC-3361BEAFB287}"/>
          </ac:spMkLst>
        </pc:spChg>
        <pc:picChg chg="add mod">
          <ac:chgData name="Kristyna Ferris" userId="86aeac9f-971e-413b-9f78-ace434bd0a60" providerId="ADAL" clId="{50C8CBCB-9D3E-4F5D-AEB0-51B267291A3B}" dt="2025-07-12T13:52:12.347" v="915" actId="1076"/>
          <ac:picMkLst>
            <pc:docMk/>
            <pc:sldMk cId="3408236721" sldId="410"/>
            <ac:picMk id="3" creationId="{A487B4D6-1D65-3365-291F-2B7E55CC9893}"/>
          </ac:picMkLst>
        </pc:picChg>
        <pc:picChg chg="mod">
          <ac:chgData name="Kristyna Ferris" userId="86aeac9f-971e-413b-9f78-ace434bd0a60" providerId="ADAL" clId="{50C8CBCB-9D3E-4F5D-AEB0-51B267291A3B}" dt="2025-07-12T13:52:25.716" v="918" actId="1076"/>
          <ac:picMkLst>
            <pc:docMk/>
            <pc:sldMk cId="3408236721" sldId="410"/>
            <ac:picMk id="2050" creationId="{35DA578F-54C9-E146-2245-8B50A5C4D152}"/>
          </ac:picMkLst>
        </pc:picChg>
        <pc:picChg chg="add mod">
          <ac:chgData name="Kristyna Ferris" userId="86aeac9f-971e-413b-9f78-ace434bd0a60" providerId="ADAL" clId="{50C8CBCB-9D3E-4F5D-AEB0-51B267291A3B}" dt="2025-07-12T13:52:19.717" v="916" actId="1076"/>
          <ac:picMkLst>
            <pc:docMk/>
            <pc:sldMk cId="3408236721" sldId="410"/>
            <ac:picMk id="3074" creationId="{C8529A3B-A4FB-28BD-A3B6-F3F4B27F6989}"/>
          </ac:picMkLst>
        </pc:picChg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  <pc:spChg chg="del mod">
          <ac:chgData name="Kristyna Ferris" userId="86aeac9f-971e-413b-9f78-ace434bd0a60" providerId="ADAL" clId="{50C8CBCB-9D3E-4F5D-AEB0-51B267291A3B}" dt="2025-07-12T13:51:31.028" v="900" actId="478"/>
          <ac:spMkLst>
            <pc:docMk/>
            <pc:sldMk cId="4015178156" sldId="411"/>
            <ac:spMk id="7" creationId="{DB28FAAA-AA20-EAEB-119E-C490E6F381BF}"/>
          </ac:spMkLst>
        </pc:spChg>
        <pc:picChg chg="del">
          <ac:chgData name="Kristyna Ferris" userId="86aeac9f-971e-413b-9f78-ace434bd0a60" providerId="ADAL" clId="{50C8CBCB-9D3E-4F5D-AEB0-51B267291A3B}" dt="2025-07-12T13:51:38.598" v="902" actId="21"/>
          <ac:picMkLst>
            <pc:docMk/>
            <pc:sldMk cId="4015178156" sldId="411"/>
            <ac:picMk id="3074" creationId="{C8529A3B-A4FB-28BD-A3B6-F3F4B27F6989}"/>
          </ac:picMkLst>
        </pc:picChg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  <pc:spChg chg="mod">
          <ac:chgData name="Kristyna Ferris" userId="86aeac9f-971e-413b-9f78-ace434bd0a60" providerId="ADAL" clId="{50C8CBCB-9D3E-4F5D-AEB0-51B267291A3B}" dt="2025-07-12T13:48:44.292" v="878" actId="20577"/>
          <ac:spMkLst>
            <pc:docMk/>
            <pc:sldMk cId="3485104312" sldId="412"/>
            <ac:spMk id="7" creationId="{C490E090-7CE2-77B7-4174-DF034605A065}"/>
          </ac:spMkLst>
        </pc:spChg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  <pc:spChg chg="mod">
          <ac:chgData name="Kristyna Ferris" userId="86aeac9f-971e-413b-9f78-ace434bd0a60" providerId="ADAL" clId="{50C8CBCB-9D3E-4F5D-AEB0-51B267291A3B}" dt="2025-07-12T13:29:45.219" v="618" actId="114"/>
          <ac:spMkLst>
            <pc:docMk/>
            <pc:sldMk cId="1845977226" sldId="413"/>
            <ac:spMk id="7" creationId="{4839543A-BC35-E5E5-5181-4716694AC731}"/>
          </ac:spMkLst>
        </pc:spChg>
      </pc:sldChg>
      <pc:sldChg chg="modSp mod">
        <pc:chgData name="Kristyna Ferris" userId="86aeac9f-971e-413b-9f78-ace434bd0a60" providerId="ADAL" clId="{50C8CBCB-9D3E-4F5D-AEB0-51B267291A3B}" dt="2025-07-12T14:49:27.887" v="938" actId="114"/>
        <pc:sldMkLst>
          <pc:docMk/>
          <pc:sldMk cId="924196490" sldId="414"/>
        </pc:sldMkLst>
        <pc:spChg chg="mod">
          <ac:chgData name="Kristyna Ferris" userId="86aeac9f-971e-413b-9f78-ace434bd0a60" providerId="ADAL" clId="{50C8CBCB-9D3E-4F5D-AEB0-51B267291A3B}" dt="2025-07-12T14:49:27.887" v="938" actId="114"/>
          <ac:spMkLst>
            <pc:docMk/>
            <pc:sldMk cId="924196490" sldId="414"/>
            <ac:spMk id="2" creationId="{1505CD27-FFBA-EC68-5D1D-E17692A8703E}"/>
          </ac:spMkLst>
        </pc:spChg>
      </pc:sldChg>
      <pc:sldChg chg="modSp mod">
        <pc:chgData name="Kristyna Ferris" userId="86aeac9f-971e-413b-9f78-ace434bd0a60" providerId="ADAL" clId="{50C8CBCB-9D3E-4F5D-AEB0-51B267291A3B}" dt="2025-07-12T14:49:50.222" v="944" actId="20577"/>
        <pc:sldMkLst>
          <pc:docMk/>
          <pc:sldMk cId="3219163276" sldId="415"/>
        </pc:sldMkLst>
        <pc:spChg chg="mod">
          <ac:chgData name="Kristyna Ferris" userId="86aeac9f-971e-413b-9f78-ace434bd0a60" providerId="ADAL" clId="{50C8CBCB-9D3E-4F5D-AEB0-51B267291A3B}" dt="2025-07-12T14:49:50.222" v="944" actId="20577"/>
          <ac:spMkLst>
            <pc:docMk/>
            <pc:sldMk cId="3219163276" sldId="415"/>
            <ac:spMk id="2" creationId="{2DD901EE-0160-08AD-3C95-46E0D00FD02F}"/>
          </ac:spMkLst>
        </pc:spChg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  <pc:spChg chg="mod">
          <ac:chgData name="Kristyna Ferris" userId="86aeac9f-971e-413b-9f78-ace434bd0a60" providerId="ADAL" clId="{50C8CBCB-9D3E-4F5D-AEB0-51B267291A3B}" dt="2025-07-12T13:42:30.869" v="662" actId="20577"/>
          <ac:spMkLst>
            <pc:docMk/>
            <pc:sldMk cId="4019093497" sldId="416"/>
            <ac:spMk id="7" creationId="{AA5A6C8F-5CDF-0F7E-5BC7-7501C6FC23A1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38" creationId="{594E4AB7-3646-0B62-0671-C6BD4D5D17E2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40" creationId="{29BCEFCC-B4B7-08D0-1DCF-DF53D87426B2}"/>
          </ac:spMkLst>
        </pc:spChg>
        <pc:picChg chg="del">
          <ac:chgData name="Kristyna Ferris" userId="86aeac9f-971e-413b-9f78-ace434bd0a60" providerId="ADAL" clId="{50C8CBCB-9D3E-4F5D-AEB0-51B267291A3B}" dt="2025-07-12T13:35:37.638" v="634" actId="478"/>
          <ac:picMkLst>
            <pc:docMk/>
            <pc:sldMk cId="4019093497" sldId="416"/>
            <ac:picMk id="1029" creationId="{35EE98F4-2F46-8195-1D5A-3F3BD4023AA9}"/>
          </ac:picMkLst>
        </pc:picChg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E6DF73D4-601B-41C3-BB7F-B9238ECEA6D7}" dt="2025-05-03T13:35:25.513" v="41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  <pc:spChg chg="mod">
          <ac:chgData name="Kristyna Ferris" userId="86aeac9f-971e-413b-9f78-ace434bd0a60" providerId="ADAL" clId="{E6DF73D4-601B-41C3-BB7F-B9238ECEA6D7}" dt="2025-05-03T12:55:47.385" v="28" actId="404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E6DF73D4-601B-41C3-BB7F-B9238ECEA6D7}" dt="2025-05-03T12:55:51.235" v="30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  <pc:spChg chg="mod">
          <ac:chgData name="Kristyna Ferris" userId="86aeac9f-971e-413b-9f78-ace434bd0a60" providerId="ADAL" clId="{E6DF73D4-601B-41C3-BB7F-B9238ECEA6D7}" dt="2025-05-03T18:05:59.337" v="4739" actId="20577"/>
          <ac:spMkLst>
            <pc:docMk/>
            <pc:sldMk cId="657121596" sldId="403"/>
            <ac:spMk id="2" creationId="{6448B658-F3E6-B51A-94DC-0CA951222F48}"/>
          </ac:spMkLst>
        </pc:spChg>
        <pc:picChg chg="add mod">
          <ac:chgData name="Kristyna Ferris" userId="86aeac9f-971e-413b-9f78-ace434bd0a60" providerId="ADAL" clId="{E6DF73D4-601B-41C3-BB7F-B9238ECEA6D7}" dt="2025-05-03T18:18:29.857" v="5807" actId="1036"/>
          <ac:picMkLst>
            <pc:docMk/>
            <pc:sldMk cId="657121596" sldId="403"/>
            <ac:picMk id="5" creationId="{B227F46C-7890-573A-CDBF-4FB0A8BE7A38}"/>
          </ac:picMkLst>
        </pc:picChg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96D8974-FB6C-453E-B51D-A6FCAEED4F41}" dt="2025-05-03T18:44:17.458" v="1683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896D8974-FB6C-453E-B51D-A6FCAEED4F41}" dt="2025-05-03T18:48:22.462" v="2055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896D8974-FB6C-453E-B51D-A6FCAEED4F41}" dt="2025-05-03T18:41:13.011" v="937" actId="20577"/>
          <ac:spMkLst>
            <pc:docMk/>
            <pc:sldMk cId="1200374705" sldId="406"/>
            <ac:spMk id="2" creationId="{25BB4C0D-B3DA-74E6-FF8C-1C6D476F5325}"/>
          </ac:spMkLst>
        </pc:spChg>
        <pc:spChg chg="mod">
          <ac:chgData name="Kristyna Ferris" userId="86aeac9f-971e-413b-9f78-ace434bd0a60" providerId="ADAL" clId="{896D8974-FB6C-453E-B51D-A6FCAEED4F41}" dt="2025-05-03T18:48:30.964" v="2056" actId="1076"/>
          <ac:spMkLst>
            <pc:docMk/>
            <pc:sldMk cId="1200374705" sldId="406"/>
            <ac:spMk id="7" creationId="{FF1A9F65-94E0-A5EB-7C47-6BF8C5F3F5CE}"/>
          </ac:spMkLst>
        </pc:spChg>
        <pc:picChg chg="add mod">
          <ac:chgData name="Kristyna Ferris" userId="86aeac9f-971e-413b-9f78-ace434bd0a60" providerId="ADAL" clId="{896D8974-FB6C-453E-B51D-A6FCAEED4F41}" dt="2025-05-03T18:51:33.326" v="2060" actId="1076"/>
          <ac:picMkLst>
            <pc:docMk/>
            <pc:sldMk cId="1200374705" sldId="406"/>
            <ac:picMk id="2050" creationId="{69333DA4-DEB7-FFAD-41C4-5861B408330F}"/>
          </ac:picMkLst>
        </pc:picChg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  <pc:spChg chg="mod">
          <ac:chgData name="Kristyna Ferris" userId="86aeac9f-971e-413b-9f78-ace434bd0a60" providerId="ADAL" clId="{896D8974-FB6C-453E-B51D-A6FCAEED4F41}" dt="2025-05-03T18:44:42.780" v="1723" actId="20577"/>
          <ac:spMkLst>
            <pc:docMk/>
            <pc:sldMk cId="3112785830" sldId="407"/>
            <ac:spMk id="2" creationId="{4C6E412E-61AD-0C19-8AA4-5C887F9614FE}"/>
          </ac:spMkLst>
        </pc:spChg>
        <pc:spChg chg="mod">
          <ac:chgData name="Kristyna Ferris" userId="86aeac9f-971e-413b-9f78-ace434bd0a60" providerId="ADAL" clId="{896D8974-FB6C-453E-B51D-A6FCAEED4F41}" dt="2025-05-03T18:54:49.281" v="2070" actId="1076"/>
          <ac:spMkLst>
            <pc:docMk/>
            <pc:sldMk cId="3112785830" sldId="407"/>
            <ac:spMk id="7" creationId="{A4C93F26-EAEE-1F9D-ADF9-EC4584DD1305}"/>
          </ac:spMkLst>
        </pc:spChg>
        <pc:picChg chg="add mod">
          <ac:chgData name="Kristyna Ferris" userId="86aeac9f-971e-413b-9f78-ace434bd0a60" providerId="ADAL" clId="{896D8974-FB6C-453E-B51D-A6FCAEED4F41}" dt="2025-05-03T18:54:46.078" v="2069" actId="1076"/>
          <ac:picMkLst>
            <pc:docMk/>
            <pc:sldMk cId="3112785830" sldId="407"/>
            <ac:picMk id="3074" creationId="{34A6408A-47B3-97F9-D10E-D8455E7EADC7}"/>
          </ac:picMkLst>
        </pc:picChg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  <pc:picChg chg="add mod">
          <ac:chgData name="Kristyna Ferris" userId="86aeac9f-971e-413b-9f78-ace434bd0a60" providerId="ADAL" clId="{896D8974-FB6C-453E-B51D-A6FCAEED4F41}" dt="2025-05-03T18:57:19.980" v="2097" actId="1076"/>
          <ac:picMkLst>
            <pc:docMk/>
            <pc:sldMk cId="2845631562" sldId="408"/>
            <ac:picMk id="3" creationId="{F95350F9-3F1A-2227-8D96-BBB118F7EDB1}"/>
          </ac:picMkLst>
        </pc:picChg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4"/>
            <a:ext cx="10909640" cy="17768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Tips &amp; Tricks for Mastering Microsoft Fabric Data Warehousing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78" y="2407970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AE79AF3-EBA0-AF11-8303-C1ECF6550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1 – Case Sensitivity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8D7C9D35-31EB-E4D8-854C-A1354B0A1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9520E2A-A1F3-D2F7-56A9-321FD3EF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B601871-7103-7CDA-4432-0014719E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664FC2F-92FA-D4BE-B7F2-CE75B4436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06D946FC-9303-153E-829F-A02EB109D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Built-in</a:t>
            </a:r>
            <a:r>
              <a:rPr lang="en-US" sz="2400" dirty="0"/>
              <a:t> performance monitoring leverage DMVs that can be </a:t>
            </a:r>
            <a:r>
              <a:rPr lang="en-US" sz="2400" b="1" dirty="0"/>
              <a:t>slow running </a:t>
            </a:r>
            <a:r>
              <a:rPr lang="en-US" sz="2400" dirty="0"/>
              <a:t>and fail when capacity is overloaded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 – utilize DMVs to build a warehouse </a:t>
            </a:r>
            <a:r>
              <a:rPr lang="en-US" sz="2400" b="1" dirty="0"/>
              <a:t>monitoring tool </a:t>
            </a:r>
            <a:r>
              <a:rPr lang="en-US" sz="2400" dirty="0"/>
              <a:t>that imports data that will still work when capacity is slowing down.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</a:t>
            </a:r>
            <a:r>
              <a:rPr lang="en-US" sz="2400" b="1" dirty="0"/>
              <a:t>live in a separate capacity </a:t>
            </a:r>
            <a:r>
              <a:rPr lang="en-US" sz="24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DBDDA20-A53B-3684-F122-FBDB985E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18718373-A7AD-DE4E-E31A-5D0B8236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Rogue queries</a:t>
            </a:r>
            <a:r>
              <a:rPr lang="en-US" sz="24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</a:t>
            </a:r>
            <a:r>
              <a:rPr lang="en-US" sz="2400" b="1" dirty="0"/>
              <a:t>kill when needed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2292-F851-CE25-EAA1-A2B85575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you session evaluations</a:t>
            </a:r>
          </a:p>
        </p:txBody>
      </p:sp>
      <p:pic>
        <p:nvPicPr>
          <p:cNvPr id="7" name="Content Placeholder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219380F-61E4-1924-6761-7DAB9B3DBC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3623469" cy="3623469"/>
          </a:xfr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31" y="5459076"/>
            <a:ext cx="1530068" cy="4437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1940772"/>
            <a:ext cx="3938531" cy="340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C09D1-CD57-D8D0-0222-2A74940952E4}"/>
              </a:ext>
            </a:extLst>
          </p:cNvPr>
          <p:cNvSpPr txBox="1"/>
          <p:nvPr/>
        </p:nvSpPr>
        <p:spPr>
          <a:xfrm>
            <a:off x="5943600" y="522049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https://www.sqlsatbr.com/session-evaluations</a:t>
            </a:r>
          </a:p>
        </p:txBody>
      </p:sp>
    </p:spTree>
    <p:extLst>
      <p:ext uri="{BB962C8B-B14F-4D97-AF65-F5344CB8AC3E}">
        <p14:creationId xmlns:p14="http://schemas.microsoft.com/office/powerpoint/2010/main" val="326074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A0E1-D229-B121-D07F-AEC3387F1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5F8060-7B79-BA04-C650-66186E7CD102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9DAB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474E48-46DE-9DA7-2407-7E3DD3813EBF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951BC399-480C-D44F-E719-CBD28495F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2025</a:t>
            </a:r>
          </a:p>
        </p:txBody>
      </p:sp>
      <p:pic>
        <p:nvPicPr>
          <p:cNvPr id="1065" name="Picture 41">
            <a:extLst>
              <a:ext uri="{FF2B5EF4-FFF2-40B4-BE49-F238E27FC236}">
                <a16:creationId xmlns:a16="http://schemas.microsoft.com/office/drawing/2014/main" id="{A50FAC36-C442-A00B-3380-44339E76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73" y="2695683"/>
            <a:ext cx="2435426" cy="69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7BA1C2D3-0922-49F8-2D42-4DFECCB4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709" y="2872955"/>
            <a:ext cx="2466425" cy="34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4BFCBC1D-9706-2BDD-4D30-256D9CF9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86" y="4239641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BD9BA7C1-1360-898E-785E-8113ACE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725" y="5194827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982B13-40D3-EB4A-7A37-079A5944CC12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421208D0-ADCE-310F-E340-1F3208EB5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23" y="1161751"/>
            <a:ext cx="2286000" cy="1063765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7088DA-C71A-A8F9-4255-2335D3A42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6" y="3944973"/>
            <a:ext cx="1828800" cy="1010024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9417AFC-CC40-FA5C-6C71-FE1E2C746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325" y="1318729"/>
            <a:ext cx="1828800" cy="749808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3B0BB13F-A710-9EB7-4ECA-62EF5F02A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23" y="4174585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F86C847-F7CB-FDC5-B01A-855ED08F74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50" y="4276565"/>
            <a:ext cx="1371600" cy="346841"/>
          </a:xfrm>
          <a:prstGeom prst="rect">
            <a:avLst/>
          </a:prstGeom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F633112B-662E-6840-586C-E072BE6E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22" y="1205918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6" name="Picture 2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5146C32-28BB-640E-9784-C010639100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1" y="1402085"/>
            <a:ext cx="2286000" cy="4229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AEAF77-A98D-6407-29C8-8E39379A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6" y="2153393"/>
            <a:ext cx="1471294" cy="147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BAEF04-B99D-4C32-A078-888A0506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76" y="2168246"/>
            <a:ext cx="1304925" cy="140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30D02B-CB96-0317-2D97-C2F96524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78" y="2388978"/>
            <a:ext cx="14287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C5BA997-3024-0BC1-969B-9BE94D11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760" y="4049935"/>
            <a:ext cx="1600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blue text with a black background&#10;&#10;AI-generated content may be incorrect.">
            <a:extLst>
              <a:ext uri="{FF2B5EF4-FFF2-40B4-BE49-F238E27FC236}">
                <a16:creationId xmlns:a16="http://schemas.microsoft.com/office/drawing/2014/main" id="{FAD426F9-7824-0803-BFD9-2DA07FACD3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26" y="5352148"/>
            <a:ext cx="1733550" cy="693420"/>
          </a:xfrm>
          <a:prstGeom prst="rect">
            <a:avLst/>
          </a:prstGeom>
        </p:spPr>
      </p:pic>
      <p:pic>
        <p:nvPicPr>
          <p:cNvPr id="34" name="Picture 3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66C2235-3D76-FB96-4FEE-86BC6AD055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6" y="5230293"/>
            <a:ext cx="3771880" cy="9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&amp; Bluesky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F3691F1-2479-C05F-F82D-70059820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D10F213-1297-41AF-A72D-EBE213059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37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C869FC-BE47-D84F-45E9-7D61214E4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646AFCB3-83C0-DFE7-0C59-926BCE3AF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BAC0751-FE3B-42EB-C52F-0BB48BC4D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FC5EA84D-EADE-B072-902F-FEC52692F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r>
              <a:rPr lang="en-US" sz="2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AFB75BF-7C9C-3CCE-C466-52E9BEE6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Sounds </a:t>
            </a:r>
            <a:r>
              <a:rPr lang="en-US" sz="4800" i="1" dirty="0"/>
              <a:t>wonderful</a:t>
            </a:r>
            <a:r>
              <a:rPr lang="en-US" sz="4800" dirty="0"/>
              <a:t>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3A08BCFB-D246-AE20-9EEC-1D777A664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A0920C-DD30-5257-8F9F-2C846922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The Issues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E73B4B64-B912-9CA9-2E59-00808E92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15778</TotalTime>
  <Words>688</Words>
  <Application>Microsoft Office PowerPoint</Application>
  <PresentationFormat>Widescreen</PresentationFormat>
  <Paragraphs>71</Paragraphs>
  <Slides>16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Algerian</vt:lpstr>
      <vt:lpstr>Arial</vt:lpstr>
      <vt:lpstr>Berlin Sans FB</vt:lpstr>
      <vt:lpstr>Bodoni MT</vt:lpstr>
      <vt:lpstr>Calibri</vt:lpstr>
      <vt:lpstr>Segoe UI</vt:lpstr>
      <vt:lpstr>Office Theme</vt:lpstr>
      <vt:lpstr>Tips &amp; Tricks for Mastering Microsoft Fabric Data Warehousing</vt:lpstr>
      <vt:lpstr>PowerPoint Presentation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wonderful so…What’s the Issue?</vt:lpstr>
      <vt:lpstr>The Issues</vt:lpstr>
      <vt:lpstr>Problem 1 – Case Sensitivity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Please complete you session evaluations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8</cp:revision>
  <dcterms:created xsi:type="dcterms:W3CDTF">2022-08-06T02:37:56Z</dcterms:created>
  <dcterms:modified xsi:type="dcterms:W3CDTF">2025-07-26T13:34:23Z</dcterms:modified>
</cp:coreProperties>
</file>